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  <p:sldMasterId id="2147483660" r:id="rId2"/>
    <p:sldMasterId id="2147483669" r:id="rId3"/>
  </p:sldMasterIdLst>
  <p:sldIdLst>
    <p:sldId id="256" r:id="rId4"/>
    <p:sldId id="25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97" autoAdjust="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1176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2E2C2E-A054-AB8A-63D4-E7DC42CC5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3591963-E072-D5CD-749B-DE456B5977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7ABEBF97-7608-417B-ACB1-A15CFEB8B32A}" type="datetimeFigureOut">
              <a:rPr lang="pt-BR" smtClean="0"/>
              <a:t>08/05/2025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6D8445C-23E1-A0E5-258C-2CCAF0F21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CF9F1B9-BE87-261D-66AA-3C2FE9A68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6D9E7489-103B-42B1-8B1E-7A61AC611B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3587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036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449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3081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651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0615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382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431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099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49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42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BF97-7608-417B-ACB1-A15CFEB8B32A}" type="datetimeFigureOut">
              <a:rPr lang="pt-BR" smtClean="0"/>
              <a:t>08/05/2025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7489-103B-42B1-8B1E-7A61AC611B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173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072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3205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322909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222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1200" y="1913021"/>
            <a:ext cx="8229600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dirty="0"/>
          </a:p>
          <a:p>
            <a:pPr algn="ctr">
              <a:defRPr sz="4400" b="1">
                <a:solidFill>
                  <a:srgbClr val="323232"/>
                </a:solidFill>
                <a:latin typeface="Arial"/>
              </a:defRPr>
            </a:pPr>
            <a:r>
              <a:rPr sz="4400" dirty="0" err="1"/>
              <a:t>Título</a:t>
            </a:r>
            <a:r>
              <a:rPr sz="4400" dirty="0"/>
              <a:t> da Palestra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81200" y="3669631"/>
            <a:ext cx="82296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dirty="0"/>
          </a:p>
          <a:p>
            <a:pPr algn="ctr">
              <a:defRPr sz="2800">
                <a:solidFill>
                  <a:srgbClr val="323232"/>
                </a:solidFill>
                <a:latin typeface="Arial"/>
              </a:defRPr>
            </a:pPr>
            <a:r>
              <a:rPr sz="2800" dirty="0"/>
              <a:t>Nome do </a:t>
            </a:r>
            <a:r>
              <a:rPr sz="2800" dirty="0" err="1"/>
              <a:t>Palestrante</a:t>
            </a:r>
            <a:br>
              <a:rPr lang="pt-BR" sz="2800" dirty="0"/>
            </a:br>
            <a:r>
              <a:rPr lang="pt-BR" sz="2000" dirty="0"/>
              <a:t>Cargo</a:t>
            </a:r>
            <a:endParaRPr sz="2800" dirty="0"/>
          </a:p>
        </p:txBody>
      </p:sp>
      <p:pic>
        <p:nvPicPr>
          <p:cNvPr id="7" name="Imagem 6" descr="Tela de computador com texto preto sobre fundo branco&#10;&#10;O conteúdo gerado por IA pode estar incorreto.">
            <a:extLst>
              <a:ext uri="{FF2B5EF4-FFF2-40B4-BE49-F238E27FC236}">
                <a16:creationId xmlns:a16="http://schemas.microsoft.com/office/drawing/2014/main" id="{1F701735-5396-7B3C-6DE0-C0F75F2DE4F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37233"/>
          <a:stretch/>
        </p:blipFill>
        <p:spPr>
          <a:xfrm>
            <a:off x="2892493" y="0"/>
            <a:ext cx="9299507" cy="1202851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BC8F1537-1C00-A128-AA42-8B27C5C3FC2F}"/>
              </a:ext>
            </a:extLst>
          </p:cNvPr>
          <p:cNvSpPr/>
          <p:nvPr/>
        </p:nvSpPr>
        <p:spPr>
          <a:xfrm>
            <a:off x="0" y="1202851"/>
            <a:ext cx="12192000" cy="116979"/>
          </a:xfrm>
          <a:prstGeom prst="rect">
            <a:avLst/>
          </a:prstGeom>
          <a:solidFill>
            <a:srgbClr val="005C3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4142977F-7E7D-786E-DC35-B876A25068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81" y="403311"/>
            <a:ext cx="2420404" cy="714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6D1E9F78-E39D-6D1A-695E-5816DA46123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21690"/>
          <a:stretch/>
        </p:blipFill>
        <p:spPr>
          <a:xfrm>
            <a:off x="0" y="5557607"/>
            <a:ext cx="10095721" cy="1296674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9A2E2286-51A0-A39C-24C1-EAFA28E4995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78490"/>
          <a:stretch/>
        </p:blipFill>
        <p:spPr>
          <a:xfrm>
            <a:off x="10095721" y="5557607"/>
            <a:ext cx="1853027" cy="129667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>
            <a:extLst>
              <a:ext uri="{FF2B5EF4-FFF2-40B4-BE49-F238E27FC236}">
                <a16:creationId xmlns:a16="http://schemas.microsoft.com/office/drawing/2014/main" id="{631C8F7A-C523-1D9D-F46B-5D94986AEFD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21690"/>
          <a:stretch/>
        </p:blipFill>
        <p:spPr>
          <a:xfrm>
            <a:off x="0" y="5557607"/>
            <a:ext cx="10095721" cy="1296674"/>
          </a:xfrm>
          <a:prstGeom prst="rect">
            <a:avLst/>
          </a:prstGeom>
        </p:spPr>
      </p:pic>
      <p:sp>
        <p:nvSpPr>
          <p:cNvPr id="13" name="Retângulo 12">
            <a:extLst>
              <a:ext uri="{FF2B5EF4-FFF2-40B4-BE49-F238E27FC236}">
                <a16:creationId xmlns:a16="http://schemas.microsoft.com/office/drawing/2014/main" id="{54DB61F2-A88E-1B49-EEFF-A66EA613E62F}"/>
              </a:ext>
            </a:extLst>
          </p:cNvPr>
          <p:cNvSpPr/>
          <p:nvPr/>
        </p:nvSpPr>
        <p:spPr>
          <a:xfrm>
            <a:off x="992660" y="1117667"/>
            <a:ext cx="1757425" cy="276999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r>
              <a:rPr lang="pt-BR" sz="1200" dirty="0">
                <a:ln w="0"/>
              </a:rPr>
              <a:t>4 e 5 de junho de 2025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08A40518-19B1-163E-8E1E-35B045E0D5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81" y="403311"/>
            <a:ext cx="2420404" cy="714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3403EE0F-5674-354D-2D6A-15DB2B8C734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8490"/>
          <a:stretch/>
        </p:blipFill>
        <p:spPr>
          <a:xfrm>
            <a:off x="10095721" y="5557607"/>
            <a:ext cx="1853027" cy="129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991288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Personalizar design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15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Personalizar design</vt:lpstr>
      <vt:lpstr>1_Office Theme</vt:lpstr>
      <vt:lpstr>1_Personalizar design</vt:lpstr>
      <vt:lpstr>Apresentação do PowerPoint</vt:lpstr>
      <vt:lpstr>Apresentação do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/>
  <cp:keywords/>
  <dc:description>generated using python-pptx</dc:description>
  <cp:lastModifiedBy>Miguel de Oliveira</cp:lastModifiedBy>
  <cp:revision>8</cp:revision>
  <dcterms:created xsi:type="dcterms:W3CDTF">2013-01-27T09:14:16Z</dcterms:created>
  <dcterms:modified xsi:type="dcterms:W3CDTF">2025-05-08T13:20:22Z</dcterms:modified>
  <cp:category/>
</cp:coreProperties>
</file>